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19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276" r:id="rId11"/>
    <p:sldId id="328" r:id="rId12"/>
    <p:sldId id="329" r:id="rId13"/>
    <p:sldId id="330" r:id="rId14"/>
    <p:sldId id="331" r:id="rId15"/>
    <p:sldId id="332" r:id="rId16"/>
    <p:sldId id="26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3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10.09.2024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b-bin-proteomics/CandidateVectorSearch" TargetMode="External"/><Relationship Id="rId2" Type="http://schemas.openxmlformats.org/officeDocument/2006/relationships/hyperlink" Target="https://github.com/hgb-bin-proteomics/MSAnnika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gif"/><Relationship Id="rId4" Type="http://schemas.openxmlformats.org/officeDocument/2006/relationships/hyperlink" Target="https://github.com/hgb-bin-proteomics/CandidateSearch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6B03D-5689-9C3E-E71D-F2BB1722A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https://github.com/hgb-bin-proteomics/MSAnnika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https://github.com/hgb-bin-proteomics/CandidateVectorSearch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22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434243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dirty="0" err="1"/>
              <a:t>Crosslinker</a:t>
            </a:r>
            <a:r>
              <a:rPr lang="de-AT" dirty="0"/>
              <a:t>: Small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covalently</a:t>
            </a:r>
            <a:r>
              <a:rPr lang="de-AT" dirty="0"/>
              <a:t> links </a:t>
            </a:r>
            <a:r>
              <a:rPr lang="de-AT" dirty="0" err="1"/>
              <a:t>amino</a:t>
            </a:r>
            <a:r>
              <a:rPr lang="de-AT" dirty="0"/>
              <a:t> </a:t>
            </a:r>
            <a:r>
              <a:rPr lang="de-AT" dirty="0" err="1"/>
              <a:t>acids</a:t>
            </a:r>
            <a:r>
              <a:rPr lang="de-AT" dirty="0"/>
              <a:t> in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proteins</a:t>
            </a:r>
            <a:endParaRPr lang="de-AT" dirty="0"/>
          </a:p>
          <a:p>
            <a:r>
              <a:rPr lang="de-AT" dirty="0"/>
              <a:t>Digestion</a:t>
            </a:r>
          </a:p>
          <a:p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fragments</a:t>
            </a:r>
            <a:r>
              <a:rPr lang="de-AT" dirty="0"/>
              <a:t> → </a:t>
            </a:r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 </a:t>
            </a:r>
            <a:r>
              <a:rPr lang="de-AT" dirty="0"/>
              <a:t>and</a:t>
            </a:r>
            <a:r>
              <a:rPr lang="de-AT" dirty="0">
                <a:solidFill>
                  <a:srgbClr val="1168B2"/>
                </a:solidFill>
              </a:rPr>
              <a:t> </a:t>
            </a:r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  <a:p>
            <a:r>
              <a:rPr lang="de-AT" dirty="0" err="1"/>
              <a:t>Analyzed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spectrometry</a:t>
            </a:r>
            <a:endParaRPr lang="de-AT" dirty="0"/>
          </a:p>
          <a:p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analyses</a:t>
            </a:r>
            <a:r>
              <a:rPr lang="de-AT" dirty="0"/>
              <a:t> and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protein-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networks</a:t>
            </a:r>
            <a:endParaRPr lang="de-A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586</Words>
  <Application>Microsoft Office PowerPoint</Application>
  <PresentationFormat>Widescreen</PresentationFormat>
  <Paragraphs>128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End Product</vt:lpstr>
      <vt:lpstr>PowerPoint Presentation</vt:lpstr>
      <vt:lpstr>PowerPoint Presentation</vt:lpstr>
      <vt:lpstr>PowerPoint Presentation</vt:lpstr>
      <vt:lpstr>PowerPoint Presentation</vt:lpstr>
      <vt:lpstr>Conclusions</vt:lpstr>
      <vt:lpstr>Acknowledgements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55</cp:revision>
  <dcterms:created xsi:type="dcterms:W3CDTF">2024-02-08T12:43:48Z</dcterms:created>
  <dcterms:modified xsi:type="dcterms:W3CDTF">2024-09-10T14:30:05Z</dcterms:modified>
</cp:coreProperties>
</file>